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800000"/>
    <a:srgbClr val="CCECFF"/>
    <a:srgbClr val="FAFAFA"/>
    <a:srgbClr val="CCFFFF"/>
    <a:srgbClr val="66FF99"/>
    <a:srgbClr val="FF00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D0DF-48D5-4684-8096-31748A7D21F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2C423-004B-4D5F-AD3F-0D2C02146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112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2068607" y="1410446"/>
            <a:ext cx="6789643" cy="18766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Советские психологи</a:t>
            </a:r>
            <a:b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Л.С. </a:t>
            </a:r>
            <a:r>
              <a:rPr lang="ru-RU" sz="5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Выготский</a:t>
            </a:r>
            <a: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b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ru-R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А.Р. </a:t>
            </a:r>
            <a:r>
              <a:rPr lang="ru-RU" sz="5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Лурия</a:t>
            </a:r>
            <a:endParaRPr lang="ru-RU" sz="54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806" y="274247"/>
            <a:ext cx="788670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Биография Л.С.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Выготского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314451"/>
            <a:ext cx="8408156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Родился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5 ноября 1896 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г. в городе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Орша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1897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– семья переезжает в Гомель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1913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– в Москве поступает в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Московский императорский институт на юридический факультет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Народный университет на историко-философский факультет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806" y="274247"/>
            <a:ext cx="788670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Биография Л.С.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Выготского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314451"/>
            <a:ext cx="8408156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just">
              <a:buNone/>
            </a:pP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1917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– возвращается в Гомель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Работает учителем литературы в школе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преподает философию и логику в Педагогическом техникуме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создает кабинет экспериментальной психологии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806" y="274247"/>
            <a:ext cx="788670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Биография Л.С.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Выготского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047750"/>
            <a:ext cx="8408156" cy="5524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just">
              <a:buNone/>
            </a:pP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1924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- доклад «Методика рефлексологического и психологического исследования»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на II Всероссийском съезде по психоневрологии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1924 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– переезд в Москву, научное творчество совместно с А.Р. </a:t>
            </a:r>
            <a:r>
              <a:rPr lang="ru-RU" sz="4800" dirty="0" err="1" smtClean="0">
                <a:solidFill>
                  <a:srgbClr val="800000"/>
                </a:solidFill>
                <a:latin typeface="Century" pitchFamily="18" charset="0"/>
              </a:rPr>
              <a:t>Лурия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и А.Н. Леонтьевым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начало 1930х 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– идеологические гонения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800000"/>
                </a:solidFill>
                <a:latin typeface="Century" pitchFamily="18" charset="0"/>
              </a:rPr>
              <a:t>11 июня 1934 г. </a:t>
            </a: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– скончался от туберкулеза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247"/>
            <a:ext cx="843915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Научные идеи Л.С.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Выготского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276350"/>
            <a:ext cx="8408156" cy="5295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Неклассическая психология</a:t>
            </a:r>
          </a:p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Культурно-историческая концепция</a:t>
            </a:r>
          </a:p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Натуральные и высшие психические функции</a:t>
            </a:r>
          </a:p>
          <a:p>
            <a:pPr>
              <a:buNone/>
            </a:pPr>
            <a:r>
              <a:rPr lang="ru-RU" sz="4800" dirty="0" smtClean="0">
                <a:solidFill>
                  <a:srgbClr val="800000"/>
                </a:solidFill>
                <a:latin typeface="Century" pitchFamily="18" charset="0"/>
              </a:rPr>
              <a:t>    Вклад в общую психологию, детскую психологию, психологию искусства, дефектологию, педагогику, языкознание</a:t>
            </a:r>
          </a:p>
          <a:p>
            <a:pPr algn="just">
              <a:buNone/>
            </a:pPr>
            <a:endParaRPr lang="ru-RU" sz="4800" dirty="0" smtClean="0">
              <a:solidFill>
                <a:srgbClr val="800000"/>
              </a:solidFill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247"/>
            <a:ext cx="843915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Биография А.Р.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Лурия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276350"/>
            <a:ext cx="8408156" cy="5295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Родился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16 июля 1902 г. 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в Казани в семье врача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1918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– поступил в Казанский университет на факультет Общественных наук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Увлечение психоанализом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1923 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– переезд в Москву, работа в Институте психологии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1924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– знакомство с Л.С. </a:t>
            </a:r>
            <a:r>
              <a:rPr lang="ru-RU" sz="4800" dirty="0" err="1" smtClean="0">
                <a:solidFill>
                  <a:srgbClr val="003300"/>
                </a:solidFill>
                <a:latin typeface="Century" pitchFamily="18" charset="0"/>
              </a:rPr>
              <a:t>Выготским</a:t>
            </a:r>
            <a:endParaRPr lang="ru-RU" sz="4800" dirty="0" smtClean="0">
              <a:solidFill>
                <a:srgbClr val="003300"/>
              </a:solidFill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247"/>
            <a:ext cx="843915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Биография А.Р.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Лурия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276350"/>
            <a:ext cx="8408156" cy="5295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just">
              <a:buNone/>
            </a:pP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1936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– докторская диссертация "Психофизиология аффективных процессов"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1936 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– окончил заочно Московский медицинский институт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1942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– докторская диссертации по медицине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Во время Великой Отечественной войны руководит военным госпиталем на Урале </a:t>
            </a:r>
          </a:p>
          <a:p>
            <a:pPr algn="just">
              <a:buNone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</a:t>
            </a:r>
            <a:r>
              <a:rPr lang="ru-RU" sz="4800" b="1" dirty="0" smtClean="0">
                <a:solidFill>
                  <a:srgbClr val="003300"/>
                </a:solidFill>
                <a:latin typeface="Century" pitchFamily="18" charset="0"/>
              </a:rPr>
              <a:t>14 августа 1977 г</a:t>
            </a: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. скончался</a:t>
            </a:r>
          </a:p>
          <a:p>
            <a:pPr algn="just">
              <a:buNone/>
            </a:pPr>
            <a:endParaRPr lang="ru-RU" sz="4800" dirty="0" smtClean="0">
              <a:solidFill>
                <a:srgbClr val="800000"/>
              </a:solidFill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274247"/>
            <a:ext cx="8439150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Научные взгляды А.Р. </a:t>
            </a:r>
            <a:r>
              <a:rPr lang="ru-RU" sz="4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Лурия</a:t>
            </a:r>
            <a:endParaRPr lang="ru-RU" sz="4800" b="1" dirty="0">
              <a:ln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342900" y="1276350"/>
            <a:ext cx="8408156" cy="5295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Методика сопряженных моторных реакций – прообраз детектора лжи</a:t>
            </a:r>
            <a:endParaRPr lang="en-US" sz="4800" dirty="0" smtClean="0">
              <a:solidFill>
                <a:srgbClr val="003300"/>
              </a:solidFill>
              <a:latin typeface="Century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Основоположник нейропсихологии нового типа</a:t>
            </a:r>
          </a:p>
          <a:p>
            <a:pPr algn="just">
              <a:buFont typeface="Wingdings" pitchFamily="2" charset="2"/>
              <a:buChar char="§"/>
            </a:pPr>
            <a:r>
              <a:rPr lang="ru-RU" sz="4800" dirty="0" smtClean="0">
                <a:solidFill>
                  <a:srgbClr val="003300"/>
                </a:solidFill>
                <a:latin typeface="Century" pitchFamily="18" charset="0"/>
              </a:rPr>
              <a:t>    Теория системно-динамической локализации высших психических функций </a:t>
            </a:r>
          </a:p>
          <a:p>
            <a:pPr algn="just">
              <a:buNone/>
            </a:pPr>
            <a:endParaRPr lang="ru-RU" sz="4800" dirty="0" smtClean="0">
              <a:solidFill>
                <a:srgbClr val="800000"/>
              </a:solidFill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274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Биография Л.С. Выготского</vt:lpstr>
      <vt:lpstr>Биография Л.С. Выготского</vt:lpstr>
      <vt:lpstr>Биография Л.С. Выготского</vt:lpstr>
      <vt:lpstr>Научные идеи Л.С. Выготского</vt:lpstr>
      <vt:lpstr>Биография А.Р. Лурия</vt:lpstr>
      <vt:lpstr>Биография А.Р. Лурия</vt:lpstr>
      <vt:lpstr>Научные взгляды А.Р. Лурия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ACER</cp:lastModifiedBy>
  <cp:revision>72</cp:revision>
  <dcterms:created xsi:type="dcterms:W3CDTF">2014-11-21T11:00:06Z</dcterms:created>
  <dcterms:modified xsi:type="dcterms:W3CDTF">2016-11-21T01:50:09Z</dcterms:modified>
</cp:coreProperties>
</file>